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54717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Chirag Kaushik</a:t>
            </a:r>
            <a:r>
              <a:rPr sz="1800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2-12-23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0with%20Web%20Scraping.ipynb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https://github.com/tflores/applied-data-science-capstone/blob/master/Data%20Wrangling.ipynb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capstone/blob/master/EDA%20with%20Data%20Visualization.ipynb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https://github.com/tflores/applied-data-science-capstone/blob/master/EDA.ipynb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capstone/blob/d232d76932163635b072952f121a8d70286e0d84/Interactive%20Visual%20Analytics%20with%20Folium%20l </a:t>
            </a:r>
            <a:r>
              <a:rPr sz="1400" spc="1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ab.ipynb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8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capstone/blob/d232d76932163635b072952f121a8d70286e0d84/spacex_dash_app.py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capstone/blob/d232d76932163635b072952f121a8d70286e0d84/Machine%20Learning%20Prediction.ipynb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capstone/blob/master/Data%20Collection%20API.ipyn </a:t>
            </a:r>
            <a:r>
              <a:rPr sz="1400" spc="-3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2534</Words>
  <Application>Microsoft Office PowerPoint</Application>
  <PresentationFormat>Widescreen</PresentationFormat>
  <Paragraphs>406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CHIRAG KAUSHIK 19SCSE1010729</cp:lastModifiedBy>
  <cp:revision>1</cp:revision>
  <dcterms:created xsi:type="dcterms:W3CDTF">2022-12-23T15:14:05Z</dcterms:created>
  <dcterms:modified xsi:type="dcterms:W3CDTF">2022-12-23T15:16:48Z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2022-12-23T00:00:00Z</vt:filetime>
  </property>
  <property fmtid="{D5CDD505-2E9C-101B-9397-08002B2CF9AE}" pid="5" name="MSIP_Label_defa4170-0d19-0005-0004-bc88714345d2_Enabled">
    <vt:lpwstr>true</vt:lpwstr>
  </property>
  <property fmtid="{D5CDD505-2E9C-101B-9397-08002B2CF9AE}" pid="6" name="MSIP_Label_defa4170-0d19-0005-0004-bc88714345d2_SetDate">
    <vt:lpwstr>2022-12-23T15:16:33Z</vt:lpwstr>
  </property>
  <property fmtid="{D5CDD505-2E9C-101B-9397-08002B2CF9AE}" pid="7" name="MSIP_Label_defa4170-0d19-0005-0004-bc88714345d2_Method">
    <vt:lpwstr>Standard</vt:lpwstr>
  </property>
  <property fmtid="{D5CDD505-2E9C-101B-9397-08002B2CF9AE}" pid="8" name="MSIP_Label_defa4170-0d19-0005-0004-bc88714345d2_Name">
    <vt:lpwstr>defa4170-0d19-0005-0004-bc88714345d2</vt:lpwstr>
  </property>
  <property fmtid="{D5CDD505-2E9C-101B-9397-08002B2CF9AE}" pid="9" name="MSIP_Label_defa4170-0d19-0005-0004-bc88714345d2_SiteId">
    <vt:lpwstr>238d16df-dff3-4e32-933a-44f07869e8e4</vt:lpwstr>
  </property>
  <property fmtid="{D5CDD505-2E9C-101B-9397-08002B2CF9AE}" pid="10" name="MSIP_Label_defa4170-0d19-0005-0004-bc88714345d2_ActionId">
    <vt:lpwstr>24378bc7-fb9a-443d-8966-a11be9a2320e</vt:lpwstr>
  </property>
  <property fmtid="{D5CDD505-2E9C-101B-9397-08002B2CF9AE}" pid="11" name="MSIP_Label_defa4170-0d19-0005-0004-bc88714345d2_ContentBits">
    <vt:lpwstr>0</vt:lpwstr>
  </property>
</Properties>
</file>